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63" r:id="rId9"/>
    <p:sldId id="283" r:id="rId10"/>
    <p:sldId id="267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  <p:cmAuthor id="2" name="Yingzhao Ouyang" initials="YO" lastIdx="3" clrIdx="1">
    <p:extLst>
      <p:ext uri="{19B8F6BF-5375-455C-9EA6-DF929625EA0E}">
        <p15:presenceInfo xmlns:p15="http://schemas.microsoft.com/office/powerpoint/2012/main" userId="89f6b5db53cf1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7T08:27:09.464" idx="3">
    <p:pos x="2716" y="1993"/>
    <p:text>Maybe top stations by weekdays, building on the earlier insight?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  <a:endParaRPr lang="en-GB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947F87F1-28F2-4EC3-99BB-C3BE156639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514614E9-9401-43EA-A7B0-292E95A8B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13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5958462D-2F40-4413-83FA-7D897EC44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971D9441-F9E6-4C3D-B0BE-39CD56A9B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2952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87241CB0-11BA-492B-9AEB-12950E8E0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070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2  (10-week overview)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3B9901-CDCB-42EE-A06B-D659141E3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E47F8B3-82B5-49DA-BA6F-4AADD1BB5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2519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86B201-82A8-4811-8772-9493AFBCE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5949" y="1825625"/>
            <a:ext cx="8702676" cy="435133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3  (fluctuation)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05DD28-4406-47B4-AB65-6072BC0D5995}"/>
              </a:ext>
            </a:extLst>
          </p:cNvPr>
          <p:cNvSpPr/>
          <p:nvPr/>
        </p:nvSpPr>
        <p:spPr>
          <a:xfrm>
            <a:off x="5221324" y="3334376"/>
            <a:ext cx="718458" cy="775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96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We analysed one week’s worth of turnstile data from the MTA datasets and given our short time frame, we used a minimum viable product (MVP) approach to come up with a simple, workable and value-added product.</a:t>
            </a:r>
            <a:endParaRPr lang="en-GB" dirty="0"/>
          </a:p>
          <a:p>
            <a:pPr algn="just"/>
            <a:r>
              <a:rPr lang="en-GB" sz="2400" dirty="0"/>
              <a:t>We used data from the top 5 busiest stations for a period of 24hours for each day of the week.</a:t>
            </a:r>
          </a:p>
          <a:p>
            <a:pPr algn="just"/>
            <a:r>
              <a:rPr lang="en-GB" sz="2400" dirty="0"/>
              <a:t>For each station, we added both their entry and exit data.</a:t>
            </a:r>
          </a:p>
          <a:p>
            <a:r>
              <a:rPr lang="en-GB" sz="2400" dirty="0"/>
              <a:t>Data analysis with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27" y="5621032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" y="5764163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8A7748-A5A0-4AFE-A712-D2657230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139141" cy="5139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6126006" y="557613"/>
            <a:ext cx="48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NYC Stations for 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Port Authority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E6F8FE3-9DB1-4BBC-86CB-B1B8B76C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378941" cy="5378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804925" y="658574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1AD7FC3C-5D97-4806-A042-63C86E74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flatter traffic patterns than others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in or near tourist areas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conference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stations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… and go for the 6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– 8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ranked stations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A9FDEF-6533-4DD4-B74B-665A3B5F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59F7-824C-4D08-8C91-5B34CD6EFE5B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  <vt:lpstr>Appendix 2  (10-week overview)</vt:lpstr>
      <vt:lpstr>Appendix 3  (fluctuation)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4</cp:revision>
  <dcterms:created xsi:type="dcterms:W3CDTF">2020-04-16T15:53:13Z</dcterms:created>
  <dcterms:modified xsi:type="dcterms:W3CDTF">2020-04-17T00:28:02Z</dcterms:modified>
</cp:coreProperties>
</file>